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B87E-4591-47A1-9046-CF63F17215EF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9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48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67900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607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574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9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2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84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DE70B-B772-416E-A790-995760B1742E}" type="datetime2">
              <a:rPr lang="en-US" smtClean="0"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6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6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6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161-23B8-4738-9069-73EBE8884FDD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4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7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8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A162C-A7C1-4263-9453-1BAFF8C39559}" type="datetime2">
              <a:rPr lang="en-US" smtClean="0"/>
              <a:t>Tuesday, December 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76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F6793-3458-4587-8168-65F0C37A92D2}" type="datetime2">
              <a:rPr lang="en-US" smtClean="0"/>
              <a:t>Tuesday, December 8, 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Tuesday, December 8,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1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99804F-4AF9-4E94-B229-1C8C016B56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192" b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7" name="Isosceles Triangle 8">
            <a:extLst>
              <a:ext uri="{FF2B5EF4-FFF2-40B4-BE49-F238E27FC236}">
                <a16:creationId xmlns:a16="http://schemas.microsoft.com/office/drawing/2014/main" id="{7B1E8B16-F0E6-422E-A6A6-0422A7733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Parallelogram 10">
            <a:extLst>
              <a:ext uri="{FF2B5EF4-FFF2-40B4-BE49-F238E27FC236}">
                <a16:creationId xmlns:a16="http://schemas.microsoft.com/office/drawing/2014/main" id="{30CBBCD0-ED2A-4FC8-AB71-E3C2738F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12">
            <a:extLst>
              <a:ext uri="{FF2B5EF4-FFF2-40B4-BE49-F238E27FC236}">
                <a16:creationId xmlns:a16="http://schemas.microsoft.com/office/drawing/2014/main" id="{D7C7B311-D760-4C87-BE5E-921FFB4E8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14">
            <a:extLst>
              <a:ext uri="{FF2B5EF4-FFF2-40B4-BE49-F238E27FC236}">
                <a16:creationId xmlns:a16="http://schemas.microsoft.com/office/drawing/2014/main" id="{C1913202-1810-4FA2-987B-A7B98049C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95EFBC61-02DC-4AEA-AA2D-A9EABA46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Rectangle 25">
            <a:extLst>
              <a:ext uri="{FF2B5EF4-FFF2-40B4-BE49-F238E27FC236}">
                <a16:creationId xmlns:a16="http://schemas.microsoft.com/office/drawing/2014/main" id="{5637DFC4-70BC-4CB4-85D2-651A7C6A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Isosceles Triangle 20">
            <a:extLst>
              <a:ext uri="{FF2B5EF4-FFF2-40B4-BE49-F238E27FC236}">
                <a16:creationId xmlns:a16="http://schemas.microsoft.com/office/drawing/2014/main" id="{58F1E9F4-66ED-4E73-8C2E-51B11EA77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6E012-A5EB-4CFF-8A50-0FDBAA268B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450" y="1678665"/>
            <a:ext cx="4482553" cy="2369131"/>
          </a:xfrm>
        </p:spPr>
        <p:txBody>
          <a:bodyPr>
            <a:normAutofit/>
          </a:bodyPr>
          <a:lstStyle/>
          <a:p>
            <a:r>
              <a:rPr lang="en-US"/>
              <a:t>kxi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1E298-24F0-497F-B67D-FF8D2D8C9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8276" y="4050832"/>
            <a:ext cx="4485725" cy="1096899"/>
          </a:xfrm>
        </p:spPr>
        <p:txBody>
          <a:bodyPr>
            <a:normAutofit/>
          </a:bodyPr>
          <a:lstStyle/>
          <a:p>
            <a:r>
              <a:rPr lang="en-US"/>
              <a:t>Modul 133 - Praxisarbeit</a:t>
            </a:r>
            <a:endParaRPr lang="en-DE"/>
          </a:p>
        </p:txBody>
      </p:sp>
      <p:sp>
        <p:nvSpPr>
          <p:cNvPr id="74" name="Rectangle 27">
            <a:extLst>
              <a:ext uri="{FF2B5EF4-FFF2-40B4-BE49-F238E27FC236}">
                <a16:creationId xmlns:a16="http://schemas.microsoft.com/office/drawing/2014/main" id="{0795E7D3-D974-4307-92D4-E3ECEFDF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28">
            <a:extLst>
              <a:ext uri="{FF2B5EF4-FFF2-40B4-BE49-F238E27FC236}">
                <a16:creationId xmlns:a16="http://schemas.microsoft.com/office/drawing/2014/main" id="{90443617-0A78-4C2C-9996-D143BCDB9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ACFC544A-BD13-4C3C-8C9E-C35DEE8A4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29A9DD4-BE93-4516-8B95-26B91B44B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763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7EE91-71A0-4D26-93DC-1C686B43B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3" b="10144"/>
          <a:stretch/>
        </p:blipFill>
        <p:spPr>
          <a:xfrm>
            <a:off x="3028949" y="338115"/>
            <a:ext cx="6134102" cy="6181770"/>
          </a:xfrm>
        </p:spPr>
      </p:pic>
    </p:spTree>
    <p:extLst>
      <p:ext uri="{BB962C8B-B14F-4D97-AF65-F5344CB8AC3E}">
        <p14:creationId xmlns:p14="http://schemas.microsoft.com/office/powerpoint/2010/main" val="299196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93B18-ECDC-4ABA-87D1-A6E8CD782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0"/>
          <a:stretch/>
        </p:blipFill>
        <p:spPr>
          <a:xfrm>
            <a:off x="3353765" y="438150"/>
            <a:ext cx="5484470" cy="5981700"/>
          </a:xfrm>
        </p:spPr>
      </p:pic>
    </p:spTree>
    <p:extLst>
      <p:ext uri="{BB962C8B-B14F-4D97-AF65-F5344CB8AC3E}">
        <p14:creationId xmlns:p14="http://schemas.microsoft.com/office/powerpoint/2010/main" val="41258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D654A-D032-4ED9-8FD7-28ECBE82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Arbeitsaufteilung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0125-77EF-440B-B374-B5AF0286C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Arbeitsaufteileung</a:t>
            </a:r>
            <a:endParaRPr lang="en-GB" dirty="0"/>
          </a:p>
          <a:p>
            <a:r>
              <a:rPr lang="en-GB" dirty="0"/>
              <a:t>Ich bin </a:t>
            </a:r>
            <a:r>
              <a:rPr lang="en-GB" dirty="0" err="1"/>
              <a:t>nach</a:t>
            </a:r>
            <a:r>
              <a:rPr lang="en-GB" dirty="0"/>
              <a:t> Motivation </a:t>
            </a:r>
            <a:r>
              <a:rPr lang="en-GB" dirty="0" err="1"/>
              <a:t>gegangen</a:t>
            </a:r>
            <a:r>
              <a:rPr lang="en-GB" dirty="0"/>
              <a:t>.</a:t>
            </a:r>
          </a:p>
          <a:p>
            <a:r>
              <a:rPr lang="en-GB" dirty="0"/>
              <a:t>Zu </a:t>
            </a:r>
            <a:r>
              <a:rPr lang="en-GB" dirty="0" err="1"/>
              <a:t>schwer</a:t>
            </a:r>
            <a:r>
              <a:rPr lang="en-GB" dirty="0"/>
              <a:t>? Pause </a:t>
            </a:r>
            <a:r>
              <a:rPr lang="en-GB" dirty="0" err="1"/>
              <a:t>einlegen</a:t>
            </a:r>
            <a:r>
              <a:rPr lang="en-GB" dirty="0"/>
              <a:t>, in </a:t>
            </a:r>
            <a:r>
              <a:rPr lang="en-GB" dirty="0" err="1"/>
              <a:t>Ruhe</a:t>
            </a:r>
            <a:r>
              <a:rPr lang="en-GB" dirty="0"/>
              <a:t> </a:t>
            </a:r>
            <a:r>
              <a:rPr lang="en-GB" dirty="0" err="1"/>
              <a:t>nachdenken</a:t>
            </a:r>
            <a:r>
              <a:rPr lang="en-GB" dirty="0"/>
              <a:t>.</a:t>
            </a:r>
          </a:p>
          <a:p>
            <a:r>
              <a:rPr lang="en-GB" dirty="0"/>
              <a:t>Erst </a:t>
            </a:r>
            <a:r>
              <a:rPr lang="en-GB" dirty="0" err="1"/>
              <a:t>Modells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Repositories</a:t>
            </a:r>
          </a:p>
          <a:p>
            <a:r>
              <a:rPr lang="en-GB" dirty="0"/>
              <a:t>Controller &amp; View </a:t>
            </a:r>
            <a:r>
              <a:rPr lang="en-GB" dirty="0" err="1"/>
              <a:t>anschließend</a:t>
            </a:r>
            <a:r>
              <a:rPr lang="en-GB" dirty="0"/>
              <a:t>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034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51129-E86B-485C-BA4C-A4B64807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Zeitaufwand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29A0F-276E-48E3-A35E-614B9DA8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Soll 2 </a:t>
            </a:r>
            <a:r>
              <a:rPr lang="en-GB" dirty="0" err="1"/>
              <a:t>Tage</a:t>
            </a:r>
            <a:r>
              <a:rPr lang="en-GB" dirty="0"/>
              <a:t>.</a:t>
            </a:r>
          </a:p>
          <a:p>
            <a:r>
              <a:rPr lang="en-GB" dirty="0" err="1"/>
              <a:t>Ist</a:t>
            </a:r>
            <a:r>
              <a:rPr lang="en-GB" dirty="0"/>
              <a:t> 4 </a:t>
            </a:r>
            <a:r>
              <a:rPr lang="en-GB" dirty="0" err="1"/>
              <a:t>Tage</a:t>
            </a:r>
            <a:endParaRPr lang="en-GB" dirty="0"/>
          </a:p>
          <a:p>
            <a:r>
              <a:rPr lang="en-GB" dirty="0"/>
              <a:t>Das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trozdem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schnell :D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0303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F4B2-3602-4B09-8754-758F9424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Stolpersteine / </a:t>
            </a:r>
            <a:r>
              <a:rPr lang="en-GB" dirty="0" err="1"/>
              <a:t>Probleme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59A36-3DDF-441B-8CD0-156DBE9EC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PDO (docker)</a:t>
            </a:r>
          </a:p>
          <a:p>
            <a:r>
              <a:rPr lang="en-GB" dirty="0"/>
              <a:t>Bootstrap-design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969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6A81-B8E6-41A7-99D8-B3C8794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Offene</a:t>
            </a:r>
            <a:r>
              <a:rPr lang="en-GB" dirty="0"/>
              <a:t> </a:t>
            </a:r>
            <a:r>
              <a:rPr lang="en-GB" dirty="0" err="1"/>
              <a:t>Punkte</a:t>
            </a:r>
            <a:r>
              <a:rPr lang="en-GB" dirty="0"/>
              <a:t> / </a:t>
            </a:r>
            <a:r>
              <a:rPr lang="en-GB" dirty="0" err="1"/>
              <a:t>ToDo’s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897A-E225-45F8-A70A-95348A51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View </a:t>
            </a:r>
            <a:r>
              <a:rPr lang="en-GB" dirty="0" err="1"/>
              <a:t>besser</a:t>
            </a:r>
            <a:r>
              <a:rPr lang="en-GB" dirty="0"/>
              <a:t> von Controller </a:t>
            </a:r>
            <a:r>
              <a:rPr lang="en-GB" dirty="0" err="1"/>
              <a:t>entkoppeln</a:t>
            </a:r>
            <a:endParaRPr lang="en-GB" dirty="0"/>
          </a:p>
          <a:p>
            <a:r>
              <a:rPr lang="en-GB" dirty="0" err="1"/>
              <a:t>Potenzielles</a:t>
            </a:r>
            <a:r>
              <a:rPr lang="en-GB" dirty="0"/>
              <a:t> Docker Image </a:t>
            </a:r>
            <a:r>
              <a:rPr lang="en-GB" dirty="0" err="1"/>
              <a:t>für</a:t>
            </a:r>
            <a:r>
              <a:rPr lang="en-GB" dirty="0"/>
              <a:t> </a:t>
            </a:r>
            <a:r>
              <a:rPr lang="en-GB" dirty="0" err="1"/>
              <a:t>zukünftige</a:t>
            </a:r>
            <a:r>
              <a:rPr lang="en-GB" dirty="0"/>
              <a:t> </a:t>
            </a:r>
            <a:r>
              <a:rPr lang="en-GB" dirty="0" err="1"/>
              <a:t>Projekte</a:t>
            </a:r>
            <a:endParaRPr lang="en-GB" dirty="0"/>
          </a:p>
          <a:p>
            <a:r>
              <a:rPr lang="en-GB" dirty="0" err="1"/>
              <a:t>Besseres</a:t>
            </a:r>
            <a:r>
              <a:rPr lang="en-GB" dirty="0"/>
              <a:t> Management der Services (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Manuell</a:t>
            </a:r>
            <a:r>
              <a:rPr lang="en-GB" dirty="0"/>
              <a:t> </a:t>
            </a:r>
            <a:r>
              <a:rPr lang="en-GB" dirty="0" err="1"/>
              <a:t>eintragen</a:t>
            </a:r>
            <a:r>
              <a:rPr lang="en-GB" dirty="0"/>
              <a:t> per SQL)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54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46A0-CB49-41AF-8F09-FFEEC27F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/ </a:t>
            </a:r>
            <a:r>
              <a:rPr lang="en-GB" dirty="0" err="1"/>
              <a:t>Fazit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21FB3-7883-45A3-9B9F-BDB850B9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Projekt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recht</a:t>
            </a:r>
            <a:r>
              <a:rPr lang="en-GB" dirty="0"/>
              <a:t> gut.</a:t>
            </a:r>
          </a:p>
          <a:p>
            <a:r>
              <a:rPr lang="en-GB" dirty="0"/>
              <a:t>Design </a:t>
            </a:r>
            <a:r>
              <a:rPr lang="en-GB" dirty="0" err="1"/>
              <a:t>ist</a:t>
            </a:r>
            <a:r>
              <a:rPr lang="en-GB" dirty="0"/>
              <a:t> gut </a:t>
            </a:r>
            <a:r>
              <a:rPr lang="en-GB" dirty="0" err="1"/>
              <a:t>gelungen</a:t>
            </a:r>
            <a:r>
              <a:rPr lang="en-GB" dirty="0"/>
              <a:t>, simple </a:t>
            </a:r>
            <a:r>
              <a:rPr lang="en-GB" dirty="0" err="1"/>
              <a:t>gehalten</a:t>
            </a:r>
            <a:r>
              <a:rPr lang="en-GB" dirty="0"/>
              <a:t>.</a:t>
            </a:r>
          </a:p>
          <a:p>
            <a:r>
              <a:rPr lang="en-GB" dirty="0"/>
              <a:t>(</a:t>
            </a:r>
            <a:r>
              <a:rPr lang="en-GB" dirty="0" err="1"/>
              <a:t>noch</a:t>
            </a:r>
            <a:r>
              <a:rPr lang="en-GB" dirty="0"/>
              <a:t>) </a:t>
            </a:r>
            <a:r>
              <a:rPr lang="en-GB" dirty="0" err="1"/>
              <a:t>keine</a:t>
            </a:r>
            <a:r>
              <a:rPr lang="en-GB" dirty="0"/>
              <a:t> </a:t>
            </a:r>
            <a:r>
              <a:rPr lang="en-GB" dirty="0" err="1"/>
              <a:t>Lücken</a:t>
            </a:r>
            <a:r>
              <a:rPr lang="en-GB" dirty="0"/>
              <a:t> </a:t>
            </a:r>
            <a:r>
              <a:rPr lang="en-GB" dirty="0" err="1"/>
              <a:t>vorhanden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6096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F39E67-3858-49BE-9329-41B47913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991655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EB48-E647-4C36-B6E8-D63FB9D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077A-B218-451C-BC38-BDABAE46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Vorgehen</a:t>
            </a:r>
            <a:endParaRPr lang="en-US" dirty="0"/>
          </a:p>
          <a:p>
            <a:r>
              <a:rPr lang="en-US" dirty="0" err="1"/>
              <a:t>Arbeitsplanung</a:t>
            </a:r>
            <a:r>
              <a:rPr lang="en-US" dirty="0"/>
              <a:t> &amp; </a:t>
            </a:r>
            <a:r>
              <a:rPr lang="en-US" dirty="0" err="1"/>
              <a:t>Aufteilung</a:t>
            </a:r>
            <a:endParaRPr lang="en-US" dirty="0"/>
          </a:p>
          <a:p>
            <a:r>
              <a:rPr lang="en-US" dirty="0" err="1"/>
              <a:t>Zeitaufwand</a:t>
            </a:r>
            <a:endParaRPr lang="en-US" dirty="0"/>
          </a:p>
          <a:p>
            <a:r>
              <a:rPr lang="en-US" dirty="0"/>
              <a:t>Stolpersteine / </a:t>
            </a:r>
            <a:r>
              <a:rPr lang="en-US" dirty="0" err="1"/>
              <a:t>Herausforderungen</a:t>
            </a:r>
            <a:endParaRPr lang="en-US" dirty="0"/>
          </a:p>
          <a:p>
            <a:r>
              <a:rPr lang="en-US" dirty="0" err="1"/>
              <a:t>Offene</a:t>
            </a:r>
            <a:r>
              <a:rPr lang="en-US" dirty="0"/>
              <a:t> </a:t>
            </a:r>
            <a:r>
              <a:rPr lang="en-US" dirty="0" err="1"/>
              <a:t>Punkte</a:t>
            </a:r>
            <a:r>
              <a:rPr lang="en-US" dirty="0"/>
              <a:t> / </a:t>
            </a:r>
            <a:r>
              <a:rPr lang="en-US" dirty="0" err="1"/>
              <a:t>ToDo’s</a:t>
            </a:r>
            <a:endParaRPr lang="en-US" dirty="0"/>
          </a:p>
          <a:p>
            <a:r>
              <a:rPr lang="en-US" dirty="0"/>
              <a:t>Feedback / </a:t>
            </a:r>
            <a:r>
              <a:rPr lang="en-US" dirty="0" err="1"/>
              <a:t>Fazit</a:t>
            </a:r>
            <a:endParaRPr lang="en-US" dirty="0"/>
          </a:p>
          <a:p>
            <a:r>
              <a:rPr lang="en-US" dirty="0"/>
              <a:t>Live Demo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32613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6938-1E2A-422A-A4B6-31F87315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Vorgehen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3F2D7-4002-4194-B502-26952AA37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Planung</a:t>
            </a:r>
            <a:endParaRPr lang="en-US" dirty="0"/>
          </a:p>
          <a:p>
            <a:pPr lvl="1"/>
            <a:r>
              <a:rPr lang="en-US" dirty="0" err="1"/>
              <a:t>Mindmap</a:t>
            </a:r>
            <a:endParaRPr lang="en-US" dirty="0"/>
          </a:p>
          <a:p>
            <a:pPr lvl="1"/>
            <a:r>
              <a:rPr lang="en-US" dirty="0" err="1"/>
              <a:t>Datenstruktur</a:t>
            </a:r>
            <a:endParaRPr lang="en-US" dirty="0"/>
          </a:p>
          <a:p>
            <a:pPr lvl="2"/>
            <a:r>
              <a:rPr lang="en-US" dirty="0"/>
              <a:t>Klassen / </a:t>
            </a:r>
            <a:r>
              <a:rPr lang="en-US" dirty="0" err="1"/>
              <a:t>Tabellen</a:t>
            </a:r>
            <a:endParaRPr lang="en-US" dirty="0"/>
          </a:p>
          <a:p>
            <a:pPr lvl="2"/>
            <a:r>
              <a:rPr lang="en-US" dirty="0"/>
              <a:t>Repositories</a:t>
            </a:r>
          </a:p>
          <a:p>
            <a:pPr lvl="2"/>
            <a:r>
              <a:rPr lang="en-US" dirty="0"/>
              <a:t>Controllers</a:t>
            </a:r>
          </a:p>
          <a:p>
            <a:pPr lvl="2"/>
            <a:r>
              <a:rPr lang="en-US" dirty="0"/>
              <a:t>Views</a:t>
            </a:r>
          </a:p>
          <a:p>
            <a:pPr lvl="1"/>
            <a:r>
              <a:rPr lang="en-US" dirty="0" err="1"/>
              <a:t>Automatisierung</a:t>
            </a:r>
            <a:endParaRPr lang="en-US" dirty="0"/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 err="1"/>
              <a:t>Sicherheitsaspekte</a:t>
            </a:r>
            <a:endParaRPr lang="en-US" dirty="0"/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en-US" dirty="0" err="1"/>
              <a:t>Automatisierung</a:t>
            </a:r>
            <a:endParaRPr lang="en-US" dirty="0"/>
          </a:p>
          <a:p>
            <a:pPr lvl="1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9219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BA73F-C5AC-4C32-ADA2-799924E04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282178"/>
            <a:ext cx="8391525" cy="629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6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D14BC0C6-B038-4DB0-9A6C-44AFB666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478631"/>
            <a:ext cx="7867650" cy="5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22BA-380D-40CA-B8EB-1D3A8193D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136" y="1020871"/>
            <a:ext cx="6960759" cy="28496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Konzepte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28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20C1B9F6-7984-442A-9C07-5A7E7A70F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2" b="10698"/>
          <a:stretch/>
        </p:blipFill>
        <p:spPr>
          <a:xfrm>
            <a:off x="2421334" y="480388"/>
            <a:ext cx="6294042" cy="6030574"/>
          </a:xfrm>
        </p:spPr>
      </p:pic>
    </p:spTree>
    <p:extLst>
      <p:ext uri="{BB962C8B-B14F-4D97-AF65-F5344CB8AC3E}">
        <p14:creationId xmlns:p14="http://schemas.microsoft.com/office/powerpoint/2010/main" val="1071259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53FDD8-FE5F-403A-B950-7A6D671CA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71" b="12352"/>
          <a:stretch/>
        </p:blipFill>
        <p:spPr>
          <a:xfrm>
            <a:off x="2474912" y="603092"/>
            <a:ext cx="6773864" cy="5651816"/>
          </a:xfrm>
        </p:spPr>
      </p:pic>
    </p:spTree>
    <p:extLst>
      <p:ext uri="{BB962C8B-B14F-4D97-AF65-F5344CB8AC3E}">
        <p14:creationId xmlns:p14="http://schemas.microsoft.com/office/powerpoint/2010/main" val="1285640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D8333E-3538-4257-8DA1-49F7045026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7" b="7444"/>
          <a:stretch/>
        </p:blipFill>
        <p:spPr>
          <a:xfrm>
            <a:off x="2312987" y="382637"/>
            <a:ext cx="6488114" cy="6092726"/>
          </a:xfrm>
        </p:spPr>
      </p:pic>
    </p:spTree>
    <p:extLst>
      <p:ext uri="{BB962C8B-B14F-4D97-AF65-F5344CB8AC3E}">
        <p14:creationId xmlns:p14="http://schemas.microsoft.com/office/powerpoint/2010/main" val="59093458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 3</vt:lpstr>
      <vt:lpstr>Facet</vt:lpstr>
      <vt:lpstr>kxi</vt:lpstr>
      <vt:lpstr>Inhalt</vt:lpstr>
      <vt:lpstr>Vorgehen</vt:lpstr>
      <vt:lpstr>PowerPoint Presentation</vt:lpstr>
      <vt:lpstr>PowerPoint Presentation</vt:lpstr>
      <vt:lpstr>Konzepte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Arbeitsaufteilung</vt:lpstr>
      <vt:lpstr>Zeitaufwand</vt:lpstr>
      <vt:lpstr>Stolpersteine / Probleme</vt:lpstr>
      <vt:lpstr>Offene Punkte / ToDo’s</vt:lpstr>
      <vt:lpstr>Feedback / Fazit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kxi</dc:title>
  <dc:creator>Özgür Isbert</dc:creator>
  <cp:lastModifiedBy>Özgür Isbert</cp:lastModifiedBy>
  <cp:revision>1</cp:revision>
  <dcterms:created xsi:type="dcterms:W3CDTF">2020-12-08T13:06:15Z</dcterms:created>
  <dcterms:modified xsi:type="dcterms:W3CDTF">2020-12-08T13:08:38Z</dcterms:modified>
</cp:coreProperties>
</file>